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handoutMasterIdLst>
    <p:handoutMasterId r:id="rId26"/>
  </p:handoutMasterIdLst>
  <p:sldIdLst>
    <p:sldId id="258" r:id="rId2"/>
    <p:sldId id="257" r:id="rId3"/>
    <p:sldId id="259" r:id="rId4"/>
    <p:sldId id="261" r:id="rId5"/>
    <p:sldId id="262" r:id="rId6"/>
    <p:sldId id="264" r:id="rId7"/>
    <p:sldId id="265" r:id="rId8"/>
    <p:sldId id="263" r:id="rId9"/>
    <p:sldId id="260" r:id="rId10"/>
    <p:sldId id="266" r:id="rId11"/>
    <p:sldId id="267" r:id="rId12"/>
    <p:sldId id="275" r:id="rId13"/>
    <p:sldId id="269" r:id="rId14"/>
    <p:sldId id="270" r:id="rId15"/>
    <p:sldId id="276" r:id="rId16"/>
    <p:sldId id="278" r:id="rId17"/>
    <p:sldId id="279" r:id="rId18"/>
    <p:sldId id="280" r:id="rId19"/>
    <p:sldId id="274" r:id="rId20"/>
    <p:sldId id="281" r:id="rId21"/>
    <p:sldId id="268" r:id="rId22"/>
    <p:sldId id="271" r:id="rId23"/>
    <p:sldId id="272" r:id="rId24"/>
  </p:sldIdLst>
  <p:sldSz cx="12192000" cy="6858000"/>
  <p:notesSz cx="6797675" cy="987425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9" d="100"/>
          <a:sy n="79" d="100"/>
        </p:scale>
        <p:origin x="-16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a-E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5335DF-EF09-49CC-934E-EDB31954D005}" type="datetimeFigureOut">
              <a:rPr lang="ca-ES" smtClean="0"/>
              <a:pPr/>
              <a:t>27/06/2014</a:t>
            </a:fld>
            <a:endParaRPr lang="ca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a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60BC25-55CA-45AF-AABF-7859DED4C6D3}" type="slidenum">
              <a:rPr lang="ca-ES" smtClean="0"/>
              <a:pPr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xmlns="" val="31096502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A54129-16F5-4B61-9CFF-CA2356851379}" type="datetimeFigureOut">
              <a:rPr lang="es-ES" smtClean="0"/>
              <a:t>27/06/2014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09538" y="741363"/>
            <a:ext cx="657860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B68414-5E85-4B10-8C2D-E8C23FDA081A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68414-5E85-4B10-8C2D-E8C23FDA081A}" type="slidenum">
              <a:rPr lang="es-ES" smtClean="0"/>
              <a:t>1</a:t>
            </a:fld>
            <a:endParaRPr lang="es-E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68414-5E85-4B10-8C2D-E8C23FDA081A}" type="slidenum">
              <a:rPr lang="es-ES" smtClean="0"/>
              <a:t>10</a:t>
            </a:fld>
            <a:endParaRPr lang="es-E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68414-5E85-4B10-8C2D-E8C23FDA081A}" type="slidenum">
              <a:rPr lang="es-ES" smtClean="0"/>
              <a:t>11</a:t>
            </a:fld>
            <a:endParaRPr lang="es-E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68414-5E85-4B10-8C2D-E8C23FDA081A}" type="slidenum">
              <a:rPr lang="es-ES" smtClean="0"/>
              <a:t>12</a:t>
            </a:fld>
            <a:endParaRPr lang="es-E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68414-5E85-4B10-8C2D-E8C23FDA081A}" type="slidenum">
              <a:rPr lang="es-ES" smtClean="0"/>
              <a:t>13</a:t>
            </a:fld>
            <a:endParaRPr lang="es-E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68414-5E85-4B10-8C2D-E8C23FDA081A}" type="slidenum">
              <a:rPr lang="es-ES" smtClean="0"/>
              <a:t>14</a:t>
            </a:fld>
            <a:endParaRPr lang="es-E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68414-5E85-4B10-8C2D-E8C23FDA081A}" type="slidenum">
              <a:rPr lang="es-ES" smtClean="0"/>
              <a:t>15</a:t>
            </a:fld>
            <a:endParaRPr lang="es-E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68414-5E85-4B10-8C2D-E8C23FDA081A}" type="slidenum">
              <a:rPr lang="es-ES" smtClean="0"/>
              <a:t>16</a:t>
            </a:fld>
            <a:endParaRPr lang="es-E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68414-5E85-4B10-8C2D-E8C23FDA081A}" type="slidenum">
              <a:rPr lang="es-ES" smtClean="0"/>
              <a:t>17</a:t>
            </a:fld>
            <a:endParaRPr lang="es-E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68414-5E85-4B10-8C2D-E8C23FDA081A}" type="slidenum">
              <a:rPr lang="es-ES" smtClean="0"/>
              <a:t>18</a:t>
            </a:fld>
            <a:endParaRPr lang="es-E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68414-5E85-4B10-8C2D-E8C23FDA081A}" type="slidenum">
              <a:rPr lang="es-ES" smtClean="0"/>
              <a:t>19</a:t>
            </a:fld>
            <a:endParaRPr lang="es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68414-5E85-4B10-8C2D-E8C23FDA081A}" type="slidenum">
              <a:rPr lang="es-ES" smtClean="0"/>
              <a:t>2</a:t>
            </a:fld>
            <a:endParaRPr lang="es-E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68414-5E85-4B10-8C2D-E8C23FDA081A}" type="slidenum">
              <a:rPr lang="es-ES" smtClean="0"/>
              <a:t>20</a:t>
            </a:fld>
            <a:endParaRPr lang="es-E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68414-5E85-4B10-8C2D-E8C23FDA081A}" type="slidenum">
              <a:rPr lang="es-ES" smtClean="0"/>
              <a:t>21</a:t>
            </a:fld>
            <a:endParaRPr lang="es-E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68414-5E85-4B10-8C2D-E8C23FDA081A}" type="slidenum">
              <a:rPr lang="es-ES" smtClean="0"/>
              <a:t>22</a:t>
            </a:fld>
            <a:endParaRPr lang="es-E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68414-5E85-4B10-8C2D-E8C23FDA081A}" type="slidenum">
              <a:rPr lang="es-ES" smtClean="0"/>
              <a:t>23</a:t>
            </a:fld>
            <a:endParaRPr lang="es-E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68414-5E85-4B10-8C2D-E8C23FDA081A}" type="slidenum">
              <a:rPr lang="es-ES" smtClean="0"/>
              <a:t>3</a:t>
            </a:fld>
            <a:endParaRPr lang="es-E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68414-5E85-4B10-8C2D-E8C23FDA081A}" type="slidenum">
              <a:rPr lang="es-ES" smtClean="0"/>
              <a:t>4</a:t>
            </a:fld>
            <a:endParaRPr lang="es-E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68414-5E85-4B10-8C2D-E8C23FDA081A}" type="slidenum">
              <a:rPr lang="es-ES" smtClean="0"/>
              <a:t>5</a:t>
            </a:fld>
            <a:endParaRPr lang="es-E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68414-5E85-4B10-8C2D-E8C23FDA081A}" type="slidenum">
              <a:rPr lang="es-ES" smtClean="0"/>
              <a:t>6</a:t>
            </a:fld>
            <a:endParaRPr lang="es-E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68414-5E85-4B10-8C2D-E8C23FDA081A}" type="slidenum">
              <a:rPr lang="es-ES" smtClean="0"/>
              <a:t>7</a:t>
            </a:fld>
            <a:endParaRPr lang="es-E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68414-5E85-4B10-8C2D-E8C23FDA081A}" type="slidenum">
              <a:rPr lang="es-ES" smtClean="0"/>
              <a:t>8</a:t>
            </a:fld>
            <a:endParaRPr lang="es-E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B68414-5E85-4B10-8C2D-E8C23FDA081A}" type="slidenum">
              <a:rPr lang="es-ES" smtClean="0"/>
              <a:t>9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F6EE-4C2F-4203-937E-F4100A4A8FC3}" type="datetimeFigureOut">
              <a:rPr lang="es-ES" smtClean="0"/>
              <a:pPr/>
              <a:t>27/06/2014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23BDA-DA4D-4631-8912-52D0AE02DC23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834531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dirty="0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F6EE-4C2F-4203-937E-F4100A4A8FC3}" type="datetimeFigureOut">
              <a:rPr lang="es-ES" smtClean="0"/>
              <a:pPr/>
              <a:t>27/06/2014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23BDA-DA4D-4631-8912-52D0AE02DC23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135856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F6EE-4C2F-4203-937E-F4100A4A8FC3}" type="datetimeFigureOut">
              <a:rPr lang="es-ES" smtClean="0"/>
              <a:pPr/>
              <a:t>27/06/2014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23BDA-DA4D-4631-8912-52D0AE02DC23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42142138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F6EE-4C2F-4203-937E-F4100A4A8FC3}" type="datetimeFigureOut">
              <a:rPr lang="es-ES" smtClean="0"/>
              <a:pPr/>
              <a:t>27/06/2014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23BDA-DA4D-4631-8912-52D0AE02DC23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41251326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F6EE-4C2F-4203-937E-F4100A4A8FC3}" type="datetimeFigureOut">
              <a:rPr lang="es-ES" smtClean="0"/>
              <a:pPr/>
              <a:t>27/06/2014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23BDA-DA4D-4631-8912-52D0AE02DC23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507020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F6EE-4C2F-4203-937E-F4100A4A8FC3}" type="datetimeFigureOut">
              <a:rPr lang="es-ES" smtClean="0"/>
              <a:pPr/>
              <a:t>27/06/2014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23BDA-DA4D-4631-8912-52D0AE02DC23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30561894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F6EE-4C2F-4203-937E-F4100A4A8FC3}" type="datetimeFigureOut">
              <a:rPr lang="es-ES" smtClean="0"/>
              <a:pPr/>
              <a:t>27/06/2014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23BDA-DA4D-4631-8912-52D0AE02DC23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9569794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F6EE-4C2F-4203-937E-F4100A4A8FC3}" type="datetimeFigureOut">
              <a:rPr lang="es-ES" smtClean="0"/>
              <a:pPr/>
              <a:t>27/06/2014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23BDA-DA4D-4631-8912-52D0AE02DC23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42442912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F6EE-4C2F-4203-937E-F4100A4A8FC3}" type="datetimeFigureOut">
              <a:rPr lang="es-ES" smtClean="0"/>
              <a:pPr/>
              <a:t>27/06/2014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23BDA-DA4D-4631-8912-52D0AE02DC23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1803623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F6EE-4C2F-4203-937E-F4100A4A8FC3}" type="datetimeFigureOut">
              <a:rPr lang="es-ES" smtClean="0"/>
              <a:pPr/>
              <a:t>27/06/2014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AA423BDA-DA4D-4631-8912-52D0AE02DC23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938037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F6EE-4C2F-4203-937E-F4100A4A8FC3}" type="datetimeFigureOut">
              <a:rPr lang="es-ES" smtClean="0"/>
              <a:pPr/>
              <a:t>27/06/2014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23BDA-DA4D-4631-8912-52D0AE02DC23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1327243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F6EE-4C2F-4203-937E-F4100A4A8FC3}" type="datetimeFigureOut">
              <a:rPr lang="es-ES" smtClean="0"/>
              <a:pPr/>
              <a:t>27/06/2014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23BDA-DA4D-4631-8912-52D0AE02DC23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3352245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F6EE-4C2F-4203-937E-F4100A4A8FC3}" type="datetimeFigureOut">
              <a:rPr lang="es-ES" smtClean="0"/>
              <a:pPr/>
              <a:t>27/06/2014</a:t>
            </a:fld>
            <a:endParaRPr lang="es-E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23BDA-DA4D-4631-8912-52D0AE02DC23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2545203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F6EE-4C2F-4203-937E-F4100A4A8FC3}" type="datetimeFigureOut">
              <a:rPr lang="es-ES" smtClean="0"/>
              <a:pPr/>
              <a:t>27/06/2014</a:t>
            </a:fld>
            <a:endParaRPr lang="es-E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23BDA-DA4D-4631-8912-52D0AE02DC23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3924535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F6EE-4C2F-4203-937E-F4100A4A8FC3}" type="datetimeFigureOut">
              <a:rPr lang="es-ES" smtClean="0"/>
              <a:pPr/>
              <a:t>27/06/2014</a:t>
            </a:fld>
            <a:endParaRPr lang="es-E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23BDA-DA4D-4631-8912-52D0AE02DC23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253917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F6EE-4C2F-4203-937E-F4100A4A8FC3}" type="datetimeFigureOut">
              <a:rPr lang="es-ES" smtClean="0"/>
              <a:pPr/>
              <a:t>27/06/2014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23BDA-DA4D-4631-8912-52D0AE02DC23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2827174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dirty="0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1F6EE-4C2F-4203-937E-F4100A4A8FC3}" type="datetimeFigureOut">
              <a:rPr lang="es-ES" smtClean="0"/>
              <a:pPr/>
              <a:t>27/06/2014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23BDA-DA4D-4631-8912-52D0AE02DC23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3538191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F71F6EE-4C2F-4203-937E-F4100A4A8FC3}" type="datetimeFigureOut">
              <a:rPr lang="es-ES" smtClean="0"/>
              <a:pPr/>
              <a:t>27/06/2014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A423BDA-DA4D-4631-8912-52D0AE02DC23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2605361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847528" y="1196753"/>
            <a:ext cx="8424936" cy="1793167"/>
          </a:xfrm>
        </p:spPr>
        <p:txBody>
          <a:bodyPr>
            <a:normAutofit fontScale="90000"/>
          </a:bodyPr>
          <a:lstStyle/>
          <a:p>
            <a:r>
              <a:rPr lang="ca-ES" dirty="0" smtClean="0"/>
              <a:t>MATERIALES DE LENGUAJE</a:t>
            </a:r>
            <a:endParaRPr lang="ca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7968208" y="5013177"/>
            <a:ext cx="2180626" cy="882119"/>
          </a:xfrm>
        </p:spPr>
        <p:txBody>
          <a:bodyPr>
            <a:normAutofit/>
          </a:bodyPr>
          <a:lstStyle/>
          <a:p>
            <a:pPr algn="ctr"/>
            <a:r>
              <a:rPr lang="es-ES" dirty="0" err="1" smtClean="0"/>
              <a:t>Joaquin</a:t>
            </a:r>
            <a:r>
              <a:rPr lang="es-ES" dirty="0" smtClean="0"/>
              <a:t> Galiana</a:t>
            </a:r>
          </a:p>
        </p:txBody>
      </p:sp>
    </p:spTree>
    <p:extLst>
      <p:ext uri="{BB962C8B-B14F-4D97-AF65-F5344CB8AC3E}">
        <p14:creationId xmlns:p14="http://schemas.microsoft.com/office/powerpoint/2010/main" xmlns="" val="379650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537693"/>
          </a:xfrm>
        </p:spPr>
        <p:txBody>
          <a:bodyPr>
            <a:normAutofit fontScale="90000"/>
          </a:bodyPr>
          <a:lstStyle/>
          <a:p>
            <a:r>
              <a:rPr lang="ca-ES" dirty="0" smtClean="0"/>
              <a:t>CREACIÓN D’ACTIVIDADES CON EL LIM</a:t>
            </a:r>
            <a:endParaRPr lang="ca-ES" dirty="0"/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572632" y="2073499"/>
            <a:ext cx="4717623" cy="3717701"/>
          </a:xfrm>
          <a:prstGeom prst="rect">
            <a:avLst/>
          </a:prstGeom>
        </p:spPr>
      </p:pic>
      <p:pic>
        <p:nvPicPr>
          <p:cNvPr id="8" name="Marcador de contenido 7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6413679" y="2073499"/>
            <a:ext cx="4809308" cy="371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634261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537693"/>
          </a:xfrm>
        </p:spPr>
        <p:txBody>
          <a:bodyPr>
            <a:normAutofit fontScale="90000"/>
          </a:bodyPr>
          <a:lstStyle/>
          <a:p>
            <a:r>
              <a:rPr lang="ca-ES" dirty="0" smtClean="0"/>
              <a:t>EJEMPLOS DEL LIM</a:t>
            </a:r>
            <a:endParaRPr lang="ca-ES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777284" y="2073499"/>
            <a:ext cx="4494727" cy="3721994"/>
          </a:xfrm>
          <a:prstGeom prst="rect">
            <a:avLst/>
          </a:prstGeom>
        </p:spPr>
      </p:pic>
      <p:pic>
        <p:nvPicPr>
          <p:cNvPr id="7" name="Marcador de contenido 6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6272010" y="2073499"/>
            <a:ext cx="4765183" cy="3721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824492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84309" y="0"/>
            <a:ext cx="10018713" cy="813486"/>
          </a:xfrm>
        </p:spPr>
        <p:txBody>
          <a:bodyPr/>
          <a:lstStyle/>
          <a:p>
            <a:r>
              <a:rPr lang="es-ES" dirty="0"/>
              <a:t>DE DONDE SE OBTIENEN LAS ACTIVIDADES?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484310" y="873211"/>
            <a:ext cx="10390011" cy="5437437"/>
          </a:xfrm>
        </p:spPr>
        <p:txBody>
          <a:bodyPr/>
          <a:lstStyle/>
          <a:p>
            <a:r>
              <a:rPr lang="es-ES" sz="2800" dirty="0" smtClean="0"/>
              <a:t>FACTORIA DE ACTIVIDADES COMBINADAS DE INFORMÁTICA  Y LENGUA (FACIL):</a:t>
            </a:r>
          </a:p>
          <a:p>
            <a:pPr lvl="1"/>
            <a:r>
              <a:rPr lang="es-ES" sz="2800" dirty="0" smtClean="0"/>
              <a:t>ACTIVIDADES DE PAPEL CON IMAGENES </a:t>
            </a:r>
            <a:r>
              <a:rPr lang="es-ES" sz="2800" dirty="0"/>
              <a:t>Y</a:t>
            </a:r>
            <a:r>
              <a:rPr lang="es-ES" sz="2800" dirty="0" smtClean="0"/>
              <a:t> PALABRAS: LOTOS, OCA, DADOS, ENCADENADOS, SUDOKUS I DOMINOS.</a:t>
            </a:r>
          </a:p>
          <a:p>
            <a:pPr lvl="1"/>
            <a:r>
              <a:rPr lang="es-ES" sz="2800" dirty="0" smtClean="0"/>
              <a:t>ACTIVIDADES LECTO-ESCRITURA: DICTADO, EMPAREJAR, IDENTIFICACIÓN, REPASAR Y LEER.</a:t>
            </a:r>
          </a:p>
          <a:p>
            <a:pPr lvl="1"/>
            <a:r>
              <a:rPr lang="es-ES" sz="2800" dirty="0" smtClean="0"/>
              <a:t>ACTIVIDADES DE ORDENADOR: JCLIC, POWER POINT, HOT, PÁGINAS WEB, TOCA-TOCA Y MECA INFANTIL</a:t>
            </a:r>
          </a:p>
          <a:p>
            <a:pPr lvl="1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58194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537693"/>
          </a:xfrm>
        </p:spPr>
        <p:txBody>
          <a:bodyPr>
            <a:normAutofit fontScale="90000"/>
          </a:bodyPr>
          <a:lstStyle/>
          <a:p>
            <a:r>
              <a:rPr lang="ca-ES" dirty="0" smtClean="0"/>
              <a:t>CREACIÓN DE ACTIVIDADES CON EL FACIL</a:t>
            </a:r>
            <a:endParaRPr lang="ca-ES" dirty="0"/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484313" y="2073499"/>
            <a:ext cx="4787697" cy="3721993"/>
          </a:xfrm>
          <a:prstGeom prst="rect">
            <a:avLst/>
          </a:prstGeom>
        </p:spPr>
      </p:pic>
      <p:pic>
        <p:nvPicPr>
          <p:cNvPr id="8" name="Marcador de contenido 7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6272010" y="2073499"/>
            <a:ext cx="4881094" cy="371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81279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537693"/>
          </a:xfrm>
        </p:spPr>
        <p:txBody>
          <a:bodyPr>
            <a:normAutofit fontScale="90000"/>
          </a:bodyPr>
          <a:lstStyle/>
          <a:p>
            <a:r>
              <a:rPr lang="ca-ES" dirty="0"/>
              <a:t>CREACIÓN DE ACTIVIDADES CON EL </a:t>
            </a:r>
            <a:r>
              <a:rPr lang="ca-ES" dirty="0" smtClean="0"/>
              <a:t>FACIL</a:t>
            </a:r>
            <a:endParaRPr lang="ca-ES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377748" y="2073498"/>
            <a:ext cx="4894262" cy="3717701"/>
          </a:xfrm>
          <a:prstGeom prst="rect">
            <a:avLst/>
          </a:prstGeom>
        </p:spPr>
      </p:pic>
      <p:pic>
        <p:nvPicPr>
          <p:cNvPr id="7" name="Marcador de contenido 6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6426558" y="2073498"/>
            <a:ext cx="4977005" cy="371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870644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13099" y="1"/>
            <a:ext cx="10018713" cy="386366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>EJEMPLO DE ACTIVIDADES:</a:t>
            </a:r>
            <a:endParaRPr lang="es-ES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075936" y="1293341"/>
            <a:ext cx="9082540" cy="4860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447689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484313" y="1416908"/>
            <a:ext cx="4894262" cy="4347639"/>
          </a:xfrm>
          <a:prstGeom prst="rect">
            <a:avLst/>
          </a:prstGeom>
        </p:spPr>
      </p:pic>
      <p:pic>
        <p:nvPicPr>
          <p:cNvPr id="5" name="Marcador de contenido 4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6751545" y="1507524"/>
            <a:ext cx="4607110" cy="4283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281438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8682" y="1571224"/>
            <a:ext cx="4984124" cy="4207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Marcador de contenido 2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1663525" y="1655805"/>
            <a:ext cx="4811416" cy="4135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581370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arcador de contenido 2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491049" y="708338"/>
            <a:ext cx="3176323" cy="5082862"/>
          </a:xfrm>
          <a:prstGeom prst="rect">
            <a:avLst/>
          </a:prstGeom>
        </p:spPr>
      </p:pic>
      <p:pic>
        <p:nvPicPr>
          <p:cNvPr id="5" name="Marcador de contenido 4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835612" y="766119"/>
            <a:ext cx="6911546" cy="5025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70709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71234" y="323327"/>
            <a:ext cx="5370489" cy="874408"/>
          </a:xfrm>
        </p:spPr>
        <p:txBody>
          <a:bodyPr>
            <a:normAutofit/>
          </a:bodyPr>
          <a:lstStyle/>
          <a:p>
            <a:r>
              <a:rPr lang="ca-ES" sz="3200" dirty="0" smtClean="0"/>
              <a:t>JUEGOS DE SUDOKUS</a:t>
            </a:r>
            <a:endParaRPr lang="ca-ES" sz="3200" dirty="0"/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175132" y="1795843"/>
            <a:ext cx="3248428" cy="4206874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21765" y="1795843"/>
            <a:ext cx="3211597" cy="4206874"/>
          </a:xfrm>
          <a:prstGeom prst="rect">
            <a:avLst/>
          </a:prstGeom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0788" y="1795842"/>
            <a:ext cx="3249613" cy="420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56468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" dirty="0" smtClean="0"/>
              <a:t>OBJECTIVOS: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484311" y="1869989"/>
            <a:ext cx="10018713" cy="4810897"/>
          </a:xfrm>
        </p:spPr>
        <p:txBody>
          <a:bodyPr>
            <a:normAutofit lnSpcReduction="10000"/>
          </a:bodyPr>
          <a:lstStyle/>
          <a:p>
            <a:r>
              <a:rPr lang="ca-ES" sz="2800" dirty="0" smtClean="0"/>
              <a:t>CREACIÓN DE UN BLOG:  http://xigasanchis.blogspot.com.es/</a:t>
            </a:r>
          </a:p>
          <a:p>
            <a:r>
              <a:rPr lang="ca-ES" sz="2800" dirty="0" smtClean="0"/>
              <a:t> MANTENIMIENTO DEL BLOG SEMANALMENTE:</a:t>
            </a:r>
          </a:p>
          <a:p>
            <a:pPr lvl="1"/>
            <a:r>
              <a:rPr lang="ca-ES" sz="2800" dirty="0" smtClean="0"/>
              <a:t>CREACIÓN DE ACTIVIDADES QUE  SE TRABAJEN EN LA ESCUELA.</a:t>
            </a:r>
          </a:p>
          <a:p>
            <a:pPr lvl="1"/>
            <a:r>
              <a:rPr lang="ca-ES" sz="2800" dirty="0" smtClean="0"/>
              <a:t>VER DEMANDAS QUE  SE REALIZAN.</a:t>
            </a:r>
          </a:p>
          <a:p>
            <a:pPr lvl="1"/>
            <a:r>
              <a:rPr lang="ca-ES" sz="2800" dirty="0" smtClean="0"/>
              <a:t>NECESIDADES PARA EL TRABAJO DIARIO PARA ESTIMULAR EL LENGUAGE.</a:t>
            </a:r>
          </a:p>
          <a:p>
            <a:pPr lvl="1"/>
            <a:r>
              <a:rPr lang="ca-ES" sz="2800" dirty="0" smtClean="0"/>
              <a:t>INCLUIR ACTIVIDADES DE OTRAS PERSONAS DE LOS CURSOS QUE SE ESTAN REALIZANDO EN LOS CEFIRES.</a:t>
            </a:r>
          </a:p>
          <a:p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84398" y="234839"/>
            <a:ext cx="7456534" cy="901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58777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136823" y="1291107"/>
            <a:ext cx="5096552" cy="1361941"/>
          </a:xfrm>
        </p:spPr>
        <p:txBody>
          <a:bodyPr>
            <a:normAutofit/>
          </a:bodyPr>
          <a:lstStyle/>
          <a:p>
            <a:r>
              <a:rPr lang="es-ES" dirty="0" smtClean="0"/>
              <a:t>DE ABRIGO A ABRIGO </a:t>
            </a:r>
            <a:endParaRPr lang="es-E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19126" y="2667000"/>
            <a:ext cx="4471948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0520" y="2667000"/>
            <a:ext cx="4381847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6826898" y="1263201"/>
            <a:ext cx="4339086" cy="136194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ES" dirty="0" smtClean="0"/>
              <a:t>DE RAÏM A RAÏM I ME FAIG PRIM</a:t>
            </a:r>
            <a:endParaRPr lang="es-ES" dirty="0"/>
          </a:p>
        </p:txBody>
      </p:sp>
      <p:sp>
        <p:nvSpPr>
          <p:cNvPr id="8" name="7 CuadroTexto"/>
          <p:cNvSpPr txBox="1"/>
          <p:nvPr/>
        </p:nvSpPr>
        <p:spPr>
          <a:xfrm>
            <a:off x="2279560" y="218940"/>
            <a:ext cx="8087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dirty="0" smtClean="0"/>
              <a:t>JUEGOS DE LA OCA</a:t>
            </a:r>
            <a:endParaRPr lang="es-ES" sz="3600" dirty="0"/>
          </a:p>
        </p:txBody>
      </p:sp>
    </p:spTree>
    <p:extLst>
      <p:ext uri="{BB962C8B-B14F-4D97-AF65-F5344CB8AC3E}">
        <p14:creationId xmlns:p14="http://schemas.microsoft.com/office/powerpoint/2010/main" xmlns="" val="39872055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84312" y="466859"/>
            <a:ext cx="10018713" cy="473299"/>
          </a:xfrm>
        </p:spPr>
        <p:txBody>
          <a:bodyPr>
            <a:normAutofit fontScale="90000"/>
          </a:bodyPr>
          <a:lstStyle/>
          <a:p>
            <a:r>
              <a:rPr lang="ca-ES" dirty="0" smtClean="0"/>
              <a:t>EJEMPLOS DE ACTIVIDADES</a:t>
            </a:r>
            <a:endParaRPr lang="ca-ES" dirty="0"/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4405" y="1275009"/>
            <a:ext cx="8989453" cy="1666130"/>
          </a:xfrm>
        </p:spPr>
      </p:pic>
      <p:pic>
        <p:nvPicPr>
          <p:cNvPr id="6" name="Marcador de contenido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68403" y="2967751"/>
            <a:ext cx="4315427" cy="1562318"/>
          </a:xfr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83830" y="2941139"/>
            <a:ext cx="6439799" cy="1569877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64404" y="4511016"/>
            <a:ext cx="8989453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942830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84311" y="235041"/>
            <a:ext cx="10018713" cy="756634"/>
          </a:xfrm>
        </p:spPr>
        <p:txBody>
          <a:bodyPr/>
          <a:lstStyle/>
          <a:p>
            <a:r>
              <a:rPr lang="ca-ES" cap="all" dirty="0" err="1" smtClean="0"/>
              <a:t>PropUEstAs</a:t>
            </a:r>
            <a:r>
              <a:rPr lang="ca-ES" cap="all" dirty="0" smtClean="0"/>
              <a:t> </a:t>
            </a:r>
            <a:r>
              <a:rPr lang="ca-ES" cap="all" dirty="0" err="1" smtClean="0"/>
              <a:t>finalEs</a:t>
            </a:r>
            <a:endParaRPr lang="ca-ES" cap="all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484310" y="1313645"/>
            <a:ext cx="10286980" cy="4958365"/>
          </a:xfrm>
        </p:spPr>
        <p:txBody>
          <a:bodyPr>
            <a:normAutofit lnSpcReduction="10000"/>
          </a:bodyPr>
          <a:lstStyle/>
          <a:p>
            <a:r>
              <a:rPr lang="ca-ES" sz="2800" cap="all" dirty="0" err="1" smtClean="0"/>
              <a:t>HACer</a:t>
            </a:r>
            <a:r>
              <a:rPr lang="ca-ES" sz="2800" cap="all" dirty="0" smtClean="0"/>
              <a:t> </a:t>
            </a:r>
            <a:r>
              <a:rPr lang="ca-ES" sz="2800" cap="all" dirty="0" err="1" smtClean="0"/>
              <a:t>unA</a:t>
            </a:r>
            <a:r>
              <a:rPr lang="ca-ES" sz="2800" cap="all" dirty="0" smtClean="0"/>
              <a:t> </a:t>
            </a:r>
            <a:r>
              <a:rPr lang="ca-ES" sz="2800" cap="all" dirty="0" err="1" smtClean="0"/>
              <a:t>recOGIDA</a:t>
            </a:r>
            <a:r>
              <a:rPr lang="ca-ES" sz="2800" cap="all" dirty="0" smtClean="0"/>
              <a:t> de </a:t>
            </a:r>
            <a:r>
              <a:rPr lang="ca-ES" sz="2800" cap="all" dirty="0" err="1" smtClean="0"/>
              <a:t>blogs</a:t>
            </a:r>
            <a:r>
              <a:rPr lang="ca-ES" sz="2800" cap="all" dirty="0" smtClean="0"/>
              <a:t> CON recursos de </a:t>
            </a:r>
            <a:r>
              <a:rPr lang="ca-ES" sz="2800" cap="all" dirty="0" err="1" smtClean="0"/>
              <a:t>trAbaJOs</a:t>
            </a:r>
            <a:r>
              <a:rPr lang="ca-ES" sz="2800" cap="all" dirty="0" smtClean="0"/>
              <a:t> de </a:t>
            </a:r>
            <a:r>
              <a:rPr lang="ca-ES" sz="2800" cap="all" dirty="0" err="1" smtClean="0"/>
              <a:t>lengua</a:t>
            </a:r>
            <a:r>
              <a:rPr lang="ca-ES" sz="2800" cap="all" dirty="0" smtClean="0"/>
              <a:t>.</a:t>
            </a:r>
          </a:p>
          <a:p>
            <a:r>
              <a:rPr lang="ca-ES" sz="2800" cap="all" dirty="0" err="1" smtClean="0"/>
              <a:t>Colaborar</a:t>
            </a:r>
            <a:r>
              <a:rPr lang="ca-ES" sz="2800" cap="all" dirty="0" smtClean="0"/>
              <a:t> CON LOS </a:t>
            </a:r>
            <a:r>
              <a:rPr lang="ca-ES" sz="2800" cap="all" dirty="0" err="1" smtClean="0"/>
              <a:t>blogs</a:t>
            </a:r>
            <a:r>
              <a:rPr lang="ca-ES" sz="2800" cap="all" dirty="0" smtClean="0"/>
              <a:t> HACIENDO </a:t>
            </a:r>
            <a:r>
              <a:rPr lang="ca-ES" sz="2800" cap="all" dirty="0" err="1" smtClean="0"/>
              <a:t>propUEstAs</a:t>
            </a:r>
            <a:r>
              <a:rPr lang="ca-ES" sz="2800" cap="all" dirty="0" smtClean="0"/>
              <a:t> </a:t>
            </a:r>
            <a:r>
              <a:rPr lang="ca-ES" sz="2800" cap="all" dirty="0" err="1" smtClean="0"/>
              <a:t>Iy</a:t>
            </a:r>
            <a:r>
              <a:rPr lang="ca-ES" sz="2800" cap="all" dirty="0" smtClean="0"/>
              <a:t> </a:t>
            </a:r>
            <a:r>
              <a:rPr lang="ca-ES" sz="2800" cap="all" dirty="0" err="1" smtClean="0"/>
              <a:t>mejoras</a:t>
            </a:r>
            <a:r>
              <a:rPr lang="ca-ES" sz="2800" cap="all" dirty="0" smtClean="0"/>
              <a:t>.</a:t>
            </a:r>
          </a:p>
          <a:p>
            <a:r>
              <a:rPr lang="ca-ES" sz="2800" cap="all" dirty="0" smtClean="0"/>
              <a:t>Ampliar la </a:t>
            </a:r>
            <a:r>
              <a:rPr lang="ca-ES" sz="2800" cap="all" dirty="0" err="1" smtClean="0"/>
              <a:t>cantidad</a:t>
            </a:r>
            <a:r>
              <a:rPr lang="ca-ES" sz="2800" cap="all" dirty="0" smtClean="0"/>
              <a:t> </a:t>
            </a:r>
            <a:r>
              <a:rPr lang="ca-ES" sz="2800" cap="all" dirty="0" err="1" smtClean="0"/>
              <a:t>calidad</a:t>
            </a:r>
            <a:r>
              <a:rPr lang="ca-ES" sz="2800" cap="all" dirty="0" smtClean="0"/>
              <a:t> de los </a:t>
            </a:r>
            <a:r>
              <a:rPr lang="ca-ES" sz="2800" cap="all" dirty="0" err="1" smtClean="0"/>
              <a:t>materiales</a:t>
            </a:r>
            <a:r>
              <a:rPr lang="ca-ES" sz="2800" cap="all" dirty="0" smtClean="0"/>
              <a:t> </a:t>
            </a:r>
            <a:r>
              <a:rPr lang="ca-ES" sz="2800" cap="all" dirty="0" err="1" smtClean="0"/>
              <a:t>presentatos</a:t>
            </a:r>
            <a:r>
              <a:rPr lang="ca-ES" sz="2800" cap="all" dirty="0" smtClean="0"/>
              <a:t>.</a:t>
            </a:r>
          </a:p>
          <a:p>
            <a:r>
              <a:rPr lang="ca-ES" sz="2800" cap="all" dirty="0" smtClean="0"/>
              <a:t>Fomentar la </a:t>
            </a:r>
            <a:r>
              <a:rPr lang="ca-ES" sz="2800" cap="all" dirty="0" err="1" smtClean="0"/>
              <a:t>creación</a:t>
            </a:r>
            <a:r>
              <a:rPr lang="ca-ES" sz="2800" cap="all" dirty="0" smtClean="0"/>
              <a:t> de </a:t>
            </a:r>
            <a:r>
              <a:rPr lang="ca-ES" sz="2800" cap="all" dirty="0" err="1" smtClean="0"/>
              <a:t>todo</a:t>
            </a:r>
            <a:r>
              <a:rPr lang="ca-ES" sz="2800" cap="all" dirty="0" smtClean="0"/>
              <a:t> </a:t>
            </a:r>
            <a:r>
              <a:rPr lang="ca-ES" sz="2800" cap="all" dirty="0" err="1" smtClean="0"/>
              <a:t>tipo</a:t>
            </a:r>
            <a:r>
              <a:rPr lang="ca-ES" sz="2800" cap="all" dirty="0" smtClean="0"/>
              <a:t> de </a:t>
            </a:r>
            <a:r>
              <a:rPr lang="ca-ES" sz="2800" cap="all" dirty="0" err="1" smtClean="0"/>
              <a:t>materiales</a:t>
            </a:r>
            <a:r>
              <a:rPr lang="ca-ES" sz="2800" cap="all" dirty="0" smtClean="0"/>
              <a:t> con las TIC.</a:t>
            </a:r>
          </a:p>
          <a:p>
            <a:r>
              <a:rPr lang="ca-ES" sz="2800" cap="all" dirty="0" smtClean="0"/>
              <a:t>Reestructurar el </a:t>
            </a:r>
            <a:r>
              <a:rPr lang="ca-ES" sz="2800" cap="all" dirty="0" err="1" smtClean="0"/>
              <a:t>blog</a:t>
            </a:r>
            <a:r>
              <a:rPr lang="ca-ES" sz="2800" cap="all" dirty="0" smtClean="0"/>
              <a:t> para que se </a:t>
            </a:r>
            <a:r>
              <a:rPr lang="ca-ES" sz="2800" cap="all" dirty="0" err="1" smtClean="0"/>
              <a:t>vean</a:t>
            </a:r>
            <a:r>
              <a:rPr lang="ca-ES" sz="2800" cap="all" dirty="0" smtClean="0"/>
              <a:t> major las </a:t>
            </a:r>
            <a:r>
              <a:rPr lang="ca-ES" sz="2800" cap="all" dirty="0" err="1" smtClean="0"/>
              <a:t>actividades</a:t>
            </a:r>
            <a:r>
              <a:rPr lang="ca-ES" sz="2800" cap="all" dirty="0" smtClean="0"/>
              <a:t> que se van </a:t>
            </a:r>
            <a:r>
              <a:rPr lang="ca-ES" sz="2800" cap="all" dirty="0" err="1" smtClean="0"/>
              <a:t>creando</a:t>
            </a:r>
            <a:r>
              <a:rPr lang="ca-ES" sz="2800" cap="all" dirty="0" smtClean="0"/>
              <a:t>.</a:t>
            </a:r>
          </a:p>
          <a:p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xmlns="" val="20595667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20952" y="1861208"/>
            <a:ext cx="11056258" cy="17145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5525037" y="4533363"/>
            <a:ext cx="4713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3200" dirty="0" smtClean="0"/>
              <a:t>HASTA LA PRÓXIMA</a:t>
            </a:r>
            <a:endParaRPr lang="es-ES" sz="3200" dirty="0"/>
          </a:p>
        </p:txBody>
      </p:sp>
    </p:spTree>
    <p:extLst>
      <p:ext uri="{BB962C8B-B14F-4D97-AF65-F5344CB8AC3E}">
        <p14:creationId xmlns:p14="http://schemas.microsoft.com/office/powerpoint/2010/main" xmlns="" val="2334677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84311" y="338071"/>
            <a:ext cx="10018713" cy="370268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>BLOG</a:t>
            </a:r>
            <a:endParaRPr lang="es-ES" dirty="0"/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00432" y="1079157"/>
            <a:ext cx="10102592" cy="4712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6224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84311" y="338071"/>
            <a:ext cx="10018713" cy="370268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>BLOG</a:t>
            </a:r>
            <a:endParaRPr lang="es-ES" dirty="0"/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55805" y="1129520"/>
            <a:ext cx="9086335" cy="5057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6583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84311" y="338071"/>
            <a:ext cx="10018713" cy="370268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>BLOG</a:t>
            </a:r>
            <a:endParaRPr lang="es-ES" dirty="0"/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84311" y="856735"/>
            <a:ext cx="9205061" cy="5206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0354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84309" y="0"/>
            <a:ext cx="10018713" cy="769513"/>
          </a:xfrm>
        </p:spPr>
        <p:txBody>
          <a:bodyPr/>
          <a:lstStyle/>
          <a:p>
            <a:r>
              <a:rPr lang="ca-ES" dirty="0" smtClean="0"/>
              <a:t>ACTIVIDADES QUE SE HAN REALIZADO:</a:t>
            </a:r>
            <a:endParaRPr lang="ca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484309" y="1230048"/>
            <a:ext cx="10468793" cy="5627952"/>
          </a:xfrm>
        </p:spPr>
        <p:txBody>
          <a:bodyPr>
            <a:normAutofit fontScale="92500"/>
          </a:bodyPr>
          <a:lstStyle/>
          <a:p>
            <a:r>
              <a:rPr lang="ca-E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LOTOS FONÉTICOS EN VALENCINO I CASTELLANO.</a:t>
            </a:r>
          </a:p>
          <a:p>
            <a:r>
              <a:rPr lang="ca-E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JUEGOS DE LA OCA DE 3 A 10 LETRAS, CON /RR/ Y SINFONES.</a:t>
            </a:r>
          </a:p>
          <a:p>
            <a:r>
              <a:rPr lang="ca-E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LOTOS POR CENTROS DE INTERÉS, NÚMERO DE LETRAS I SÍLABAS.</a:t>
            </a:r>
          </a:p>
          <a:p>
            <a:r>
              <a:rPr lang="ca-E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JUEGOS DE DOMINOS DE DIBUJOS </a:t>
            </a:r>
            <a:r>
              <a:rPr lang="ca-ES" sz="28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ca-E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DE DIBUJOS I PALABRAS.</a:t>
            </a:r>
          </a:p>
          <a:p>
            <a:r>
              <a:rPr lang="ca-E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JUEGOS DE SUDOKUS.</a:t>
            </a:r>
          </a:p>
          <a:p>
            <a:r>
              <a:rPr lang="ca-E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ACTIVIDADES DE LECTOESCRITURA.</a:t>
            </a:r>
          </a:p>
          <a:p>
            <a:r>
              <a:rPr lang="ca-E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PRESENTACIONES DE POWER POINT DE SÍLABAS </a:t>
            </a:r>
            <a:r>
              <a:rPr lang="ca-ES" sz="28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ca-E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LETRAS.</a:t>
            </a:r>
          </a:p>
          <a:p>
            <a:r>
              <a:rPr lang="ca-E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JUEGOS DE DADOS DE VOCABULARIO I PRAXIAS.</a:t>
            </a:r>
          </a:p>
          <a:p>
            <a:endParaRPr lang="ca-E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39539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84310" y="0"/>
            <a:ext cx="10018713" cy="769513"/>
          </a:xfrm>
        </p:spPr>
        <p:txBody>
          <a:bodyPr/>
          <a:lstStyle/>
          <a:p>
            <a:r>
              <a:rPr lang="ca-ES" dirty="0" smtClean="0"/>
              <a:t>ACTIVIDADES QUE SE HAN REALIZADO:</a:t>
            </a:r>
            <a:endParaRPr lang="ca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243914" y="921914"/>
            <a:ext cx="10799805" cy="5988907"/>
          </a:xfrm>
        </p:spPr>
        <p:txBody>
          <a:bodyPr>
            <a:normAutofit lnSpcReduction="10000"/>
          </a:bodyPr>
          <a:lstStyle/>
          <a:p>
            <a:r>
              <a:rPr lang="ca-E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EL PEABODY EN VALENCIANO Y CASTELLANO.</a:t>
            </a:r>
          </a:p>
          <a:p>
            <a:r>
              <a:rPr lang="ca-E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IDENDISMEMO Y JUEGOS DE DISCRIMINACIÓN AUDITIVA.</a:t>
            </a:r>
          </a:p>
          <a:p>
            <a:r>
              <a:rPr lang="ca-E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INFORMACIÓN </a:t>
            </a:r>
            <a:r>
              <a:rPr lang="ca-ES" sz="28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ca-E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DESCAGA DE LA ÚLTIMA VERSIÓN DEL IMASON.</a:t>
            </a:r>
          </a:p>
          <a:p>
            <a:r>
              <a:rPr lang="ca-E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ACTIVIDADES DE ALUMNADO DE LOS CURSOS DEL CEFIRE TANTO CON EL FACIL (12) COMO EL LIM (8).</a:t>
            </a:r>
          </a:p>
          <a:p>
            <a:r>
              <a:rPr lang="ca-E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PAGINES WEB INTERESANTES PARA </a:t>
            </a:r>
            <a:r>
              <a:rPr lang="ca-ES" sz="28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ca-E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L TRABAJO DEL LENGUAGE.</a:t>
            </a:r>
          </a:p>
          <a:p>
            <a:r>
              <a:rPr lang="ca-E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ARTÍCULOS INTERESANTES: METAVOX, EMINTZA, TEL, MOUSE MISCHIEF.</a:t>
            </a:r>
          </a:p>
          <a:p>
            <a:r>
              <a:rPr lang="ca-E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CUADERNOS DE ACTIVIDADES ADAPTADAS PARA DEFICIENTES VISUALES.</a:t>
            </a:r>
          </a:p>
          <a:p>
            <a:endParaRPr lang="ca-E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4237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84311" y="338071"/>
            <a:ext cx="10018713" cy="370268"/>
          </a:xfrm>
        </p:spPr>
        <p:txBody>
          <a:bodyPr>
            <a:normAutofit fontScale="90000"/>
          </a:bodyPr>
          <a:lstStyle/>
          <a:p>
            <a:r>
              <a:rPr lang="es-ES" dirty="0" smtClean="0">
                <a:latin typeface="Arial" panose="020B0604020202020204" pitchFamily="34" charset="0"/>
                <a:cs typeface="Arial" panose="020B0604020202020204" pitchFamily="34" charset="0"/>
              </a:rPr>
              <a:t>58  ACTIVIDADES</a:t>
            </a: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81665" y="1021492"/>
            <a:ext cx="9572367" cy="4769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66688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84309" y="0"/>
            <a:ext cx="10018713" cy="643944"/>
          </a:xfrm>
        </p:spPr>
        <p:txBody>
          <a:bodyPr>
            <a:normAutofit fontScale="90000"/>
          </a:bodyPr>
          <a:lstStyle/>
          <a:p>
            <a:r>
              <a:rPr lang="es-ES" dirty="0" smtClean="0"/>
              <a:t>DE DONDE SE OBTIENEN LAS ACTIVIDADES?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210614" y="540914"/>
            <a:ext cx="10981386" cy="6317086"/>
          </a:xfrm>
        </p:spPr>
        <p:txBody>
          <a:bodyPr>
            <a:normAutofit/>
          </a:bodyPr>
          <a:lstStyle/>
          <a:p>
            <a:r>
              <a:rPr lang="es-ES" dirty="0" smtClean="0"/>
              <a:t>LIBRO INTERACTIVO MULTIMEDIA (LIM):</a:t>
            </a:r>
          </a:p>
          <a:p>
            <a:pPr lvl="1"/>
            <a:r>
              <a:rPr lang="es-ES" sz="2400" dirty="0" smtClean="0"/>
              <a:t>EJERCICIOS DE INFORMACIÓN: INDICE, ENLACES, ESQUEMA, ETIQUETAS, MENÚ, RAJOS X, ETC.</a:t>
            </a:r>
          </a:p>
          <a:p>
            <a:pPr lvl="1"/>
            <a:r>
              <a:rPr lang="es-ES" sz="2400" dirty="0" smtClean="0"/>
              <a:t>EJERCICIOS </a:t>
            </a:r>
            <a:r>
              <a:rPr lang="es-ES" sz="2400" dirty="0"/>
              <a:t>DE </a:t>
            </a:r>
            <a:r>
              <a:rPr lang="es-ES" sz="2400" dirty="0" smtClean="0"/>
              <a:t>PALABRAS: TEXTOS</a:t>
            </a:r>
            <a:r>
              <a:rPr lang="es-ES" sz="2400" dirty="0"/>
              <a:t>, </a:t>
            </a:r>
            <a:r>
              <a:rPr lang="es-ES" sz="2400" dirty="0" smtClean="0"/>
              <a:t>DICTADOS</a:t>
            </a:r>
            <a:r>
              <a:rPr lang="es-ES" sz="2400" dirty="0"/>
              <a:t>, </a:t>
            </a:r>
            <a:r>
              <a:rPr lang="es-ES" sz="2400" dirty="0" smtClean="0"/>
              <a:t>ORACIONES</a:t>
            </a:r>
            <a:r>
              <a:rPr lang="es-ES" sz="2400" dirty="0"/>
              <a:t>, </a:t>
            </a:r>
            <a:r>
              <a:rPr lang="es-ES" sz="2400" dirty="0" smtClean="0"/>
              <a:t>CLASIFICAR</a:t>
            </a:r>
            <a:r>
              <a:rPr lang="es-ES" sz="2400" dirty="0"/>
              <a:t>, ORTOGRAFIA, RELACIONAR, SOPA DE </a:t>
            </a:r>
            <a:r>
              <a:rPr lang="es-ES" sz="2400" dirty="0" smtClean="0"/>
              <a:t>LETRAS</a:t>
            </a:r>
            <a:r>
              <a:rPr lang="es-ES" sz="2400" dirty="0"/>
              <a:t>, </a:t>
            </a:r>
            <a:r>
              <a:rPr lang="es-ES" sz="2400" dirty="0" smtClean="0"/>
              <a:t>RESPUESTAS </a:t>
            </a:r>
            <a:r>
              <a:rPr lang="es-ES" sz="2400" dirty="0"/>
              <a:t>MÚLTIPLES, ETC.</a:t>
            </a:r>
            <a:endParaRPr lang="es-ES" sz="2400" dirty="0" smtClean="0"/>
          </a:p>
          <a:p>
            <a:pPr lvl="1"/>
            <a:r>
              <a:rPr lang="es-ES" sz="2400" dirty="0" smtClean="0"/>
              <a:t>EJERCICIOS DE IMAGENES:CLASIFICAR, MEMORIA, ORDENAR, PAREJAS, SERIES, SONIDOS, PUZZLES, ETC.</a:t>
            </a:r>
          </a:p>
          <a:p>
            <a:pPr lvl="1"/>
            <a:r>
              <a:rPr lang="es-ES" sz="2400" dirty="0" smtClean="0"/>
              <a:t>EJERCICIOS DE NÚMEROS: FÓRMULAS, FRACCIONS, MEDIDAS, OPERACIONES (SUMAS, RESTAS, MULTIPLICACIONES I DIVISIONES), RELOJ, ETC.</a:t>
            </a:r>
          </a:p>
          <a:p>
            <a:pPr lvl="1"/>
            <a:r>
              <a:rPr lang="es-ES" sz="2400" dirty="0" smtClean="0"/>
              <a:t>EJERCICIOS DE JUEGOS: PALABRAS SECRETAS, PAREJAS, PUZZLES, SIMETRIA, SOPA DE LETRAS, ETC.</a:t>
            </a:r>
          </a:p>
          <a:p>
            <a:pPr lvl="1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3052070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TC103457496[[fn=Paralaje]]</Template>
  <TotalTime>509</TotalTime>
  <Words>545</Words>
  <Application>Microsoft Office PowerPoint</Application>
  <PresentationFormat>Personalizado</PresentationFormat>
  <Paragraphs>82</Paragraphs>
  <Slides>23</Slides>
  <Notes>23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24" baseType="lpstr">
      <vt:lpstr>Parallax</vt:lpstr>
      <vt:lpstr>MATERIALES DE LENGUAJE</vt:lpstr>
      <vt:lpstr>OBJECTIVOS:</vt:lpstr>
      <vt:lpstr>BLOG</vt:lpstr>
      <vt:lpstr>BLOG</vt:lpstr>
      <vt:lpstr>BLOG</vt:lpstr>
      <vt:lpstr>ACTIVIDADES QUE SE HAN REALIZADO:</vt:lpstr>
      <vt:lpstr>ACTIVIDADES QUE SE HAN REALIZADO:</vt:lpstr>
      <vt:lpstr>58  ACTIVIDADES</vt:lpstr>
      <vt:lpstr>DE DONDE SE OBTIENEN LAS ACTIVIDADES?</vt:lpstr>
      <vt:lpstr>CREACIÓN D’ACTIVIDADES CON EL LIM</vt:lpstr>
      <vt:lpstr>EJEMPLOS DEL LIM</vt:lpstr>
      <vt:lpstr>DE DONDE SE OBTIENEN LAS ACTIVIDADES?</vt:lpstr>
      <vt:lpstr>CREACIÓN DE ACTIVIDADES CON EL FACIL</vt:lpstr>
      <vt:lpstr>CREACIÓN DE ACTIVIDADES CON EL FACIL</vt:lpstr>
      <vt:lpstr>EJEMPLO DE ACTIVIDADES:</vt:lpstr>
      <vt:lpstr>Diapositiva 16</vt:lpstr>
      <vt:lpstr>Diapositiva 17</vt:lpstr>
      <vt:lpstr>Diapositiva 18</vt:lpstr>
      <vt:lpstr>JUEGOS DE SUDOKUS</vt:lpstr>
      <vt:lpstr>DE ABRIGO A ABRIGO </vt:lpstr>
      <vt:lpstr>EJEMPLOS DE ACTIVIDADES</vt:lpstr>
      <vt:lpstr>PropUEstAs finalEs</vt:lpstr>
      <vt:lpstr>Diapositiva 23</vt:lpstr>
    </vt:vector>
  </TitlesOfParts>
  <Company>UVEG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TREBALLS DE LLENGUA</dc:title>
  <dc:creator>Lenovo</dc:creator>
  <cp:lastModifiedBy>Carmen</cp:lastModifiedBy>
  <cp:revision>42</cp:revision>
  <cp:lastPrinted>2014-06-13T18:06:10Z</cp:lastPrinted>
  <dcterms:created xsi:type="dcterms:W3CDTF">2014-06-08T11:06:01Z</dcterms:created>
  <dcterms:modified xsi:type="dcterms:W3CDTF">2014-06-27T20:10:47Z</dcterms:modified>
</cp:coreProperties>
</file>